
<file path=[Content_Types].xml><?xml version="1.0" encoding="utf-8"?>
<Types xmlns="http://schemas.openxmlformats.org/package/2006/content-types"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16"/>
  </p:notesMasterIdLst>
  <p:handoutMasterIdLst>
    <p:handoutMasterId r:id="rId17"/>
  </p:handoutMasterIdLst>
  <p:sldIdLst>
    <p:sldId id="3825" r:id="rId5"/>
    <p:sldId id="3840" r:id="rId6"/>
    <p:sldId id="3842" r:id="rId7"/>
    <p:sldId id="3845" r:id="rId8"/>
    <p:sldId id="3828" r:id="rId9"/>
    <p:sldId id="3846" r:id="rId10"/>
    <p:sldId id="3843" r:id="rId11"/>
    <p:sldId id="3826" r:id="rId12"/>
    <p:sldId id="3839" r:id="rId13"/>
    <p:sldId id="3844" r:id="rId14"/>
    <p:sldId id="3834" r:id="rId15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4EC18BC-8EC5-4BB0-9D97-EFDA9AAE84B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81DA268-72B3-403F-9112-474F656641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235D43-B27B-466F-B9D6-D943B2BAF900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2022/7/22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C5E6B4A-C2D7-4EF8-AC43-FFDF12051E8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6CAF20-3253-4179-BF3F-058B3527333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5B2E2B-B9C6-4764-8408-7AA372C2A1E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44300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B4A619A-2DB5-4594-A8DA-8CD7ACB1C875}" type="datetime1">
              <a:rPr lang="zh-CN" altLang="en-US" noProof="0" smtClean="0"/>
              <a:t>2022/7/22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0C6A29-4676-420C-BBE3-ACC2B80F64D4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07989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77889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zh-CN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162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50438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2929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8868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8715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3600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9747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1620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7131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(F)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cxnSp>
        <p:nvCxnSpPr>
          <p:cNvPr id="12" name="直接连接符​​(S)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任意多边形：形状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6" name="任意多边形：形状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8" name="椭圆形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0" name="任意多边形：形状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2" name="弧形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 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10" name="任意多边形：形状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1" name="任意多边形：形状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2" name="文本占位符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包含 2 张中等大小图片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片占位符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0" name="椭圆形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2" name="弧形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2860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45720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68580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形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2" name="任意多边形：形状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4" name="任意多边形：形状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6" name="任意多边形：形状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8" name="任意多边形：形状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0" name="任意多边形：形状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2" name="任意多边形：形状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28600"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457200"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5" name="任意多边形：形状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6" name="任意多边形：形状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5" name="任意多边形：形状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6" name="任意多边形：形状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任意多边形：形状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" name="任意多边形：形状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单击图标，添加图片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任意多边形：形状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" name="任意多边形：形状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形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2" name="弧形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4" name="椭圆形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2860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45720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buNone/>
              <a:defRPr/>
            </a:lvl4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2 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图片占位符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28600">
              <a:lnSpc>
                <a:spcPct val="110000"/>
              </a:lnSpc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457200">
              <a:lnSpc>
                <a:spcPct val="110000"/>
              </a:lnSpc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685800">
              <a:lnSpc>
                <a:spcPct val="110000"/>
              </a:lnSpc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椭圆形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形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8" name="弧形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4" name="椭圆形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7" name="任意多边形：形状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8" name="任意多边形：形状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6" name="任意多边形：形状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7" name="任意多边形：形状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包含图片的引用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0" name="标题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US" altLang="zh-CN" noProof="0"/>
              <a:t>20XX/9/3</a:t>
            </a:r>
            <a:endParaRPr lang="zh-CN" altLang="en-US" noProof="0"/>
          </a:p>
        </p:txBody>
      </p:sp>
      <p:sp>
        <p:nvSpPr>
          <p:cNvPr id="12" name="页脚占位符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zh-CN" altLang="en-US" noProof="0"/>
              <a:t>演示文稿标题</a:t>
            </a:r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US" altLang="zh-CN" noProof="0" smtClean="0"/>
              <a:pPr>
                <a:defRPr/>
              </a:pPr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任意多边形：形状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" name="任意多边形：形状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10" name="任意多边形：形状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1" name="任意多边形：形状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kv"/><Relationship Id="rId2" Type="http://schemas.microsoft.com/office/2007/relationships/media" Target="../media/media1.mkv"/><Relationship Id="rId1" Type="http://schemas.openxmlformats.org/officeDocument/2006/relationships/tags" Target="../tags/tag4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zh-CN" altLang="en-US" dirty="0">
                <a:solidFill>
                  <a:srgbClr val="FFFFFF"/>
                </a:solidFill>
              </a:rPr>
              <a:t>基于</a:t>
            </a:r>
            <a:r>
              <a:rPr lang="en-US" altLang="zh-CN" dirty="0">
                <a:solidFill>
                  <a:srgbClr val="FFFFFF"/>
                </a:solidFill>
              </a:rPr>
              <a:t>Vue.js</a:t>
            </a:r>
            <a:r>
              <a:rPr lang="zh-CN" altLang="en-US" dirty="0">
                <a:solidFill>
                  <a:srgbClr val="FFFFFF"/>
                </a:solidFill>
              </a:rPr>
              <a:t>和</a:t>
            </a:r>
            <a:br>
              <a:rPr lang="en-US" altLang="zh-CN" dirty="0">
                <a:solidFill>
                  <a:srgbClr val="FFFFFF"/>
                </a:solidFill>
              </a:rPr>
            </a:br>
            <a:r>
              <a:rPr lang="en-US" altLang="zh-CN" dirty="0">
                <a:solidFill>
                  <a:srgbClr val="FFFFFF"/>
                </a:solidFill>
              </a:rPr>
              <a:t>Node.js</a:t>
            </a:r>
            <a:r>
              <a:rPr lang="zh-CN" altLang="en-US" dirty="0">
                <a:solidFill>
                  <a:srgbClr val="FFFFFF"/>
                </a:solidFill>
              </a:rPr>
              <a:t>对</a:t>
            </a:r>
            <a:r>
              <a:rPr lang="en-US" altLang="zh-CN" dirty="0">
                <a:solidFill>
                  <a:srgbClr val="FFFFFF"/>
                </a:solidFill>
              </a:rPr>
              <a:t>Paddlers</a:t>
            </a:r>
            <a:r>
              <a:rPr lang="zh-CN" altLang="en-US" dirty="0">
                <a:solidFill>
                  <a:srgbClr val="FFFFFF"/>
                </a:solidFill>
              </a:rPr>
              <a:t>的</a:t>
            </a:r>
            <a:r>
              <a:rPr lang="en-US" altLang="zh-CN" dirty="0">
                <a:solidFill>
                  <a:srgbClr val="FFFFFF"/>
                </a:solidFill>
              </a:rPr>
              <a:t>Web</a:t>
            </a:r>
            <a:r>
              <a:rPr lang="zh-CN" altLang="en-US" dirty="0">
                <a:solidFill>
                  <a:srgbClr val="FFFFFF"/>
                </a:solidFill>
              </a:rPr>
              <a:t>部署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zh-CN" altLang="en-US" dirty="0">
                <a:solidFill>
                  <a:srgbClr val="FFFFFF"/>
                </a:solidFill>
              </a:rPr>
              <a:t>  队伍：椎名</a:t>
            </a:r>
            <a:endParaRPr lang="en-US" altLang="zh-CN" dirty="0">
              <a:solidFill>
                <a:srgbClr val="FFFFFF"/>
              </a:solidFill>
            </a:endParaRPr>
          </a:p>
          <a:p>
            <a:pPr rtl="0"/>
            <a:r>
              <a:rPr lang="zh-CN" altLang="en-US" dirty="0">
                <a:solidFill>
                  <a:srgbClr val="FFFFFF"/>
                </a:solidFill>
              </a:rPr>
              <a:t>榜单排名：</a:t>
            </a:r>
            <a:r>
              <a:rPr lang="en-US" altLang="zh-CN" dirty="0">
                <a:solidFill>
                  <a:srgbClr val="FFFFFF"/>
                </a:solidFill>
              </a:rPr>
              <a:t>161</a:t>
            </a:r>
          </a:p>
          <a:p>
            <a:pPr rtl="0"/>
            <a:r>
              <a:rPr lang="zh-CN" altLang="en-US" dirty="0">
                <a:solidFill>
                  <a:srgbClr val="FFFFFF"/>
                </a:solidFill>
              </a:rPr>
              <a:t>项目成员：郭玉峰</a:t>
            </a:r>
          </a:p>
          <a:p>
            <a:pPr rt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731E1953-2FE0-0A55-6C14-E3C6896CD01D}"/>
              </a:ext>
            </a:extLst>
          </p:cNvPr>
          <p:cNvCxnSpPr>
            <a:cxnSpLocks/>
          </p:cNvCxnSpPr>
          <p:nvPr/>
        </p:nvCxnSpPr>
        <p:spPr>
          <a:xfrm flipV="1">
            <a:off x="4563035" y="1962609"/>
            <a:ext cx="1216233" cy="59916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标题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简介</a:t>
            </a:r>
          </a:p>
        </p:txBody>
      </p:sp>
      <p:sp>
        <p:nvSpPr>
          <p:cNvPr id="14" name="日期占位符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2022/7/10</a:t>
            </a:r>
          </a:p>
        </p:txBody>
      </p:sp>
      <p:sp>
        <p:nvSpPr>
          <p:cNvPr id="15" name="页脚占位符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简介</a:t>
            </a:r>
          </a:p>
        </p:txBody>
      </p: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pic>
        <p:nvPicPr>
          <p:cNvPr id="31" name="图形 30">
            <a:extLst>
              <a:ext uri="{FF2B5EF4-FFF2-40B4-BE49-F238E27FC236}">
                <a16:creationId xmlns:a16="http://schemas.microsoft.com/office/drawing/2014/main" id="{0828B269-3A18-F0B8-5DD4-06FDC2BDEB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19346" y="1155497"/>
            <a:ext cx="1623104" cy="1406277"/>
          </a:xfrm>
          <a:prstGeom prst="rect">
            <a:avLst/>
          </a:prstGeom>
        </p:spPr>
      </p:pic>
      <p:pic>
        <p:nvPicPr>
          <p:cNvPr id="33" name="图形 32">
            <a:extLst>
              <a:ext uri="{FF2B5EF4-FFF2-40B4-BE49-F238E27FC236}">
                <a16:creationId xmlns:a16="http://schemas.microsoft.com/office/drawing/2014/main" id="{45B46F2C-23C4-E92A-F0E5-EAB2C45C82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59349" y="3332162"/>
            <a:ext cx="2386368" cy="1463135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08D47FBA-A0AE-7D9A-C6C2-F896F2CBEC0C}"/>
              </a:ext>
            </a:extLst>
          </p:cNvPr>
          <p:cNvSpPr/>
          <p:nvPr/>
        </p:nvSpPr>
        <p:spPr>
          <a:xfrm>
            <a:off x="6094199" y="1608240"/>
            <a:ext cx="1501588" cy="690282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前端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257CAC25-08E2-0165-59E0-5C8D032D2AAE}"/>
              </a:ext>
            </a:extLst>
          </p:cNvPr>
          <p:cNvSpPr/>
          <p:nvPr/>
        </p:nvSpPr>
        <p:spPr>
          <a:xfrm>
            <a:off x="2852533" y="2561774"/>
            <a:ext cx="1501588" cy="690282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后端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9D5B3B22-3FB1-B04A-2339-4BF9767939F0}"/>
              </a:ext>
            </a:extLst>
          </p:cNvPr>
          <p:cNvSpPr/>
          <p:nvPr/>
        </p:nvSpPr>
        <p:spPr>
          <a:xfrm>
            <a:off x="7109012" y="3127937"/>
            <a:ext cx="1501588" cy="690282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数据库</a:t>
            </a:r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0B7AE752-347A-1440-88E6-5A8722B93A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09012" y="3889745"/>
            <a:ext cx="3921511" cy="989274"/>
          </a:xfrm>
          <a:prstGeom prst="rect">
            <a:avLst/>
          </a:prstGeom>
        </p:spPr>
      </p:pic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749A42D4-138A-73E3-34B7-4A503A346059}"/>
              </a:ext>
            </a:extLst>
          </p:cNvPr>
          <p:cNvCxnSpPr>
            <a:cxnSpLocks/>
          </p:cNvCxnSpPr>
          <p:nvPr/>
        </p:nvCxnSpPr>
        <p:spPr>
          <a:xfrm flipH="1">
            <a:off x="4672655" y="2189919"/>
            <a:ext cx="1213410" cy="54431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02499360-A97D-EE0C-F791-63E452373E55}"/>
              </a:ext>
            </a:extLst>
          </p:cNvPr>
          <p:cNvCxnSpPr>
            <a:cxnSpLocks/>
          </p:cNvCxnSpPr>
          <p:nvPr/>
        </p:nvCxnSpPr>
        <p:spPr>
          <a:xfrm flipH="1" flipV="1">
            <a:off x="4672655" y="2949388"/>
            <a:ext cx="2058280" cy="302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68227159-6763-DEC8-B77D-13451BBD68A6}"/>
              </a:ext>
            </a:extLst>
          </p:cNvPr>
          <p:cNvCxnSpPr>
            <a:cxnSpLocks/>
          </p:cNvCxnSpPr>
          <p:nvPr/>
        </p:nvCxnSpPr>
        <p:spPr>
          <a:xfrm>
            <a:off x="4672655" y="3127937"/>
            <a:ext cx="2058280" cy="30106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77ABFB0C-4EE0-2285-0673-C81B14FACC01}"/>
              </a:ext>
            </a:extLst>
          </p:cNvPr>
          <p:cNvSpPr/>
          <p:nvPr/>
        </p:nvSpPr>
        <p:spPr>
          <a:xfrm>
            <a:off x="5135271" y="4696314"/>
            <a:ext cx="1501588" cy="690282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算法</a:t>
            </a:r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21BE8CF4-CB5F-38FA-FB9A-AF81A9C07ADB}"/>
              </a:ext>
            </a:extLst>
          </p:cNvPr>
          <p:cNvCxnSpPr>
            <a:cxnSpLocks/>
          </p:cNvCxnSpPr>
          <p:nvPr/>
        </p:nvCxnSpPr>
        <p:spPr>
          <a:xfrm>
            <a:off x="4491318" y="3332162"/>
            <a:ext cx="753035" cy="105157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126D7DE0-DA90-E001-D191-F3445925A5B6}"/>
              </a:ext>
            </a:extLst>
          </p:cNvPr>
          <p:cNvCxnSpPr>
            <a:cxnSpLocks/>
          </p:cNvCxnSpPr>
          <p:nvPr/>
        </p:nvCxnSpPr>
        <p:spPr>
          <a:xfrm flipH="1" flipV="1">
            <a:off x="4331422" y="3429000"/>
            <a:ext cx="751567" cy="104438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0D14F974-B1D3-64EE-EE12-A014E4A3C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1422" y="5404058"/>
            <a:ext cx="3776662" cy="689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8900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13" grpId="0" animBg="1"/>
      <p:bldP spid="4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谢谢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95E0EB-F1F4-436B-A218-93E100A66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lvl="0" rtl="0"/>
            <a:r>
              <a:rPr lang="en-US" altLang="zh-CN" dirty="0"/>
              <a:t>2022/7/10</a:t>
            </a:r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5D06EF-9416-46F7-8230-B49EE126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lvl="0" rtl="0"/>
            <a:r>
              <a:rPr lang="zh-CN" altLang="en-US" dirty="0"/>
              <a:t>谢谢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en-US" altLang="zh-CN" smtClean="0"/>
              <a:pPr lvl="0" rtl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</a:p>
        </p:txBody>
      </p:sp>
      <p:sp>
        <p:nvSpPr>
          <p:cNvPr id="14" name="日期占位符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2022/7/10</a:t>
            </a:r>
          </a:p>
        </p:txBody>
      </p:sp>
      <p:sp>
        <p:nvSpPr>
          <p:cNvPr id="15" name="页脚占位符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简介</a:t>
            </a:r>
          </a:p>
        </p:txBody>
      </p: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2" name="加号 1">
            <a:extLst>
              <a:ext uri="{FF2B5EF4-FFF2-40B4-BE49-F238E27FC236}">
                <a16:creationId xmlns:a16="http://schemas.microsoft.com/office/drawing/2014/main" id="{185ACA3B-EB10-EFB8-6ADE-E8A168CAF360}"/>
              </a:ext>
            </a:extLst>
          </p:cNvPr>
          <p:cNvSpPr/>
          <p:nvPr/>
        </p:nvSpPr>
        <p:spPr>
          <a:xfrm>
            <a:off x="2808330" y="3917953"/>
            <a:ext cx="492917" cy="532751"/>
          </a:xfrm>
          <a:prstGeom prst="mathPl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1CCDA048-30E1-8B0A-92CE-429D78139790}"/>
              </a:ext>
            </a:extLst>
          </p:cNvPr>
          <p:cNvSpPr/>
          <p:nvPr/>
        </p:nvSpPr>
        <p:spPr>
          <a:xfrm>
            <a:off x="5247436" y="3539045"/>
            <a:ext cx="978408" cy="48463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游戏机&#10;&#10;描述已自动生成">
            <a:extLst>
              <a:ext uri="{FF2B5EF4-FFF2-40B4-BE49-F238E27FC236}">
                <a16:creationId xmlns:a16="http://schemas.microsoft.com/office/drawing/2014/main" id="{678CADAF-2278-431C-A859-448BF99C4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3901" y="2174507"/>
            <a:ext cx="3213708" cy="3213708"/>
          </a:xfrm>
          <a:prstGeom prst="rect">
            <a:avLst/>
          </a:prstGeom>
        </p:spPr>
      </p:pic>
      <p:pic>
        <p:nvPicPr>
          <p:cNvPr id="10" name="图片 9" descr="建筑的摆设布局&#10;&#10;描述已自动生成">
            <a:extLst>
              <a:ext uri="{FF2B5EF4-FFF2-40B4-BE49-F238E27FC236}">
                <a16:creationId xmlns:a16="http://schemas.microsoft.com/office/drawing/2014/main" id="{3D5711C6-F87B-F300-41ED-D478AC6D54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2764" y="1919224"/>
            <a:ext cx="1924051" cy="1924051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E19ED05-B4C2-E851-CFCE-F1A365060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3187" y="4689156"/>
            <a:ext cx="2743201" cy="50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292289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日期占位符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2022/7/10</a:t>
            </a:r>
          </a:p>
        </p:txBody>
      </p:sp>
      <p:sp>
        <p:nvSpPr>
          <p:cNvPr id="15" name="页脚占位符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简介</a:t>
            </a:r>
          </a:p>
        </p:txBody>
      </p: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pic>
        <p:nvPicPr>
          <p:cNvPr id="4" name="图片 3" descr="图形用户界面&#10;&#10;低可信度描述已自动生成">
            <a:extLst>
              <a:ext uri="{FF2B5EF4-FFF2-40B4-BE49-F238E27FC236}">
                <a16:creationId xmlns:a16="http://schemas.microsoft.com/office/drawing/2014/main" id="{F029CB57-A874-C27F-C76A-0C3BC706A2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1000"/>
            <a:ext cx="12192000" cy="3048000"/>
          </a:xfrm>
          <a:prstGeom prst="rect">
            <a:avLst/>
          </a:prstGeom>
        </p:spPr>
      </p:pic>
      <p:pic>
        <p:nvPicPr>
          <p:cNvPr id="6" name="图片 5" descr="图表&#10;&#10;描述已自动生成">
            <a:extLst>
              <a:ext uri="{FF2B5EF4-FFF2-40B4-BE49-F238E27FC236}">
                <a16:creationId xmlns:a16="http://schemas.microsoft.com/office/drawing/2014/main" id="{198A21F6-11B1-5220-9A08-52C3D530F9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8288" y="2677585"/>
            <a:ext cx="4000500" cy="2247900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F7FE712-1536-D2A4-3AD1-A6135F68FDE9}"/>
              </a:ext>
            </a:extLst>
          </p:cNvPr>
          <p:cNvCxnSpPr>
            <a:cxnSpLocks/>
            <a:endCxn id="18" idx="3"/>
          </p:cNvCxnSpPr>
          <p:nvPr/>
        </p:nvCxnSpPr>
        <p:spPr>
          <a:xfrm flipH="1">
            <a:off x="1541832" y="4066383"/>
            <a:ext cx="932427" cy="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A76968E1-95AA-EE8F-8607-EBC8B4B84F6A}"/>
              </a:ext>
            </a:extLst>
          </p:cNvPr>
          <p:cNvSpPr txBox="1"/>
          <p:nvPr/>
        </p:nvSpPr>
        <p:spPr>
          <a:xfrm>
            <a:off x="331244" y="386632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模型上传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182E2F4-E881-D7E9-8274-927DB3B1BFAB}"/>
              </a:ext>
            </a:extLst>
          </p:cNvPr>
          <p:cNvCxnSpPr>
            <a:cxnSpLocks/>
          </p:cNvCxnSpPr>
          <p:nvPr/>
        </p:nvCxnSpPr>
        <p:spPr>
          <a:xfrm>
            <a:off x="3768538" y="4499288"/>
            <a:ext cx="0" cy="532451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591541B6-A967-6E5C-6CDA-454B01F2A131}"/>
              </a:ext>
            </a:extLst>
          </p:cNvPr>
          <p:cNvCxnSpPr>
            <a:cxnSpLocks/>
            <a:stCxn id="27" idx="1"/>
          </p:cNvCxnSpPr>
          <p:nvPr/>
        </p:nvCxnSpPr>
        <p:spPr>
          <a:xfrm flipH="1">
            <a:off x="5163671" y="3711881"/>
            <a:ext cx="940843" cy="354502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DAE96A9A-D13B-2180-9010-7346A6254B56}"/>
              </a:ext>
            </a:extLst>
          </p:cNvPr>
          <p:cNvSpPr txBox="1"/>
          <p:nvPr/>
        </p:nvSpPr>
        <p:spPr>
          <a:xfrm>
            <a:off x="3163244" y="509633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参数上传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14D9B18-E770-FD9E-E671-1D0567BA63E3}"/>
              </a:ext>
            </a:extLst>
          </p:cNvPr>
          <p:cNvSpPr txBox="1"/>
          <p:nvPr/>
        </p:nvSpPr>
        <p:spPr>
          <a:xfrm>
            <a:off x="6104514" y="351182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预测结果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14753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6" grpId="0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日期占位符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2022/7/10</a:t>
            </a:r>
          </a:p>
        </p:txBody>
      </p:sp>
      <p:sp>
        <p:nvSpPr>
          <p:cNvPr id="15" name="页脚占位符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简介</a:t>
            </a:r>
          </a:p>
        </p:txBody>
      </p: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pic>
        <p:nvPicPr>
          <p:cNvPr id="3" name="图片 2" descr="图片包含 游戏机&#10;&#10;描述已自动生成">
            <a:extLst>
              <a:ext uri="{FF2B5EF4-FFF2-40B4-BE49-F238E27FC236}">
                <a16:creationId xmlns:a16="http://schemas.microsoft.com/office/drawing/2014/main" id="{87C3A5E1-616A-2F0D-7AD0-76D12EFC9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950" y="2362200"/>
            <a:ext cx="2324100" cy="2324100"/>
          </a:xfrm>
          <a:prstGeom prst="rect">
            <a:avLst/>
          </a:prstGeom>
        </p:spPr>
      </p:pic>
      <p:pic>
        <p:nvPicPr>
          <p:cNvPr id="7" name="图片 6" descr="图片包含 游戏机&#10;&#10;描述已自动生成">
            <a:extLst>
              <a:ext uri="{FF2B5EF4-FFF2-40B4-BE49-F238E27FC236}">
                <a16:creationId xmlns:a16="http://schemas.microsoft.com/office/drawing/2014/main" id="{0F56721D-0BCD-A3C8-429B-FF275576A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2362200"/>
            <a:ext cx="2324100" cy="2324100"/>
          </a:xfrm>
          <a:prstGeom prst="rect">
            <a:avLst/>
          </a:prstGeom>
        </p:spPr>
      </p:pic>
      <p:pic>
        <p:nvPicPr>
          <p:cNvPr id="10" name="图片 9" descr="图片包含 游戏机, 电脑&#10;&#10;描述已自动生成">
            <a:extLst>
              <a:ext uri="{FF2B5EF4-FFF2-40B4-BE49-F238E27FC236}">
                <a16:creationId xmlns:a16="http://schemas.microsoft.com/office/drawing/2014/main" id="{6DFE955F-32BB-A23A-C9DF-60EE0A26AE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461" y="2514600"/>
            <a:ext cx="2484962" cy="2133600"/>
          </a:xfrm>
          <a:prstGeom prst="rect">
            <a:avLst/>
          </a:prstGeom>
        </p:spPr>
      </p:pic>
      <p:pic>
        <p:nvPicPr>
          <p:cNvPr id="12" name="图片 11" descr="紫色的灯光&#10;&#10;中度可信度描述已自动生成">
            <a:extLst>
              <a:ext uri="{FF2B5EF4-FFF2-40B4-BE49-F238E27FC236}">
                <a16:creationId xmlns:a16="http://schemas.microsoft.com/office/drawing/2014/main" id="{BE17809A-E882-9DF6-7798-B9C004C250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8325" y="2362200"/>
            <a:ext cx="2438400" cy="2438400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248ABF6B-6D6C-375A-3D1A-028BB09D3BEF}"/>
              </a:ext>
            </a:extLst>
          </p:cNvPr>
          <p:cNvSpPr txBox="1"/>
          <p:nvPr/>
        </p:nvSpPr>
        <p:spPr>
          <a:xfrm>
            <a:off x="918706" y="1732728"/>
            <a:ext cx="12506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目标提取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165D42E-EAEA-40DC-8B94-BF5DD3BCDD44}"/>
              </a:ext>
            </a:extLst>
          </p:cNvPr>
          <p:cNvSpPr txBox="1"/>
          <p:nvPr/>
        </p:nvSpPr>
        <p:spPr>
          <a:xfrm>
            <a:off x="3871456" y="173272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变化检测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5E58A7C-5F2B-95D3-9150-A0B08BC35392}"/>
              </a:ext>
            </a:extLst>
          </p:cNvPr>
          <p:cNvSpPr txBox="1"/>
          <p:nvPr/>
        </p:nvSpPr>
        <p:spPr>
          <a:xfrm>
            <a:off x="10110331" y="173272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地物分类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478BC22-D6CB-316D-06F4-8107A16B783E}"/>
              </a:ext>
            </a:extLst>
          </p:cNvPr>
          <p:cNvSpPr txBox="1"/>
          <p:nvPr/>
        </p:nvSpPr>
        <p:spPr>
          <a:xfrm>
            <a:off x="6987648" y="173272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目标检测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909155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solidFill>
                  <a:srgbClr val="FFFFFF"/>
                </a:solidFill>
              </a:rPr>
              <a:t>项目展示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solidFill>
                <a:srgbClr val="FFFFFF"/>
              </a:solidFill>
            </a:endParaRPr>
          </a:p>
          <a:p>
            <a:pPr rt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208151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日期占位符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2022/7/10</a:t>
            </a:r>
          </a:p>
        </p:txBody>
      </p:sp>
      <p:sp>
        <p:nvSpPr>
          <p:cNvPr id="15" name="页脚占位符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简介</a:t>
            </a:r>
          </a:p>
        </p:txBody>
      </p: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pic>
        <p:nvPicPr>
          <p:cNvPr id="2" name="2022-07-22 09-58-55">
            <a:hlinkClick r:id="" action="ppaction://media"/>
            <a:extLst>
              <a:ext uri="{FF2B5EF4-FFF2-40B4-BE49-F238E27FC236}">
                <a16:creationId xmlns:a16="http://schemas.microsoft.com/office/drawing/2014/main" id="{B105D994-6DD1-6059-D12E-5F8CF8B06824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04414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5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优势创新</a:t>
            </a:r>
          </a:p>
        </p:txBody>
      </p:sp>
    </p:spTree>
    <p:extLst>
      <p:ext uri="{BB962C8B-B14F-4D97-AF65-F5344CB8AC3E}">
        <p14:creationId xmlns:p14="http://schemas.microsoft.com/office/powerpoint/2010/main" val="5626435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Simple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C8B647-084C-492D-A242-148BEA5B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2022/7/10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Simple</a:t>
            </a:r>
            <a:endParaRPr lang="zh-CN" altLang="en-US" sz="1200" b="0" i="0" u="none" strike="noStrike" kern="1200" cap="none" spc="0" normalizeH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5532246-BBAC-CC98-C1CC-F18E68D5B38A}"/>
              </a:ext>
            </a:extLst>
          </p:cNvPr>
          <p:cNvGrpSpPr/>
          <p:nvPr/>
        </p:nvGrpSpPr>
        <p:grpSpPr>
          <a:xfrm>
            <a:off x="7174490" y="2316707"/>
            <a:ext cx="3307461" cy="492443"/>
            <a:chOff x="6815901" y="2859504"/>
            <a:chExt cx="3307461" cy="492443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6C552FD2-62D2-E9D4-6074-7E37DE5992AB}"/>
                </a:ext>
              </a:extLst>
            </p:cNvPr>
            <p:cNvSpPr/>
            <p:nvPr/>
          </p:nvSpPr>
          <p:spPr>
            <a:xfrm>
              <a:off x="6815901" y="2889725"/>
              <a:ext cx="92006" cy="432000"/>
            </a:xfrm>
            <a:prstGeom prst="round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EACFA8A-1221-D03D-6D79-96D74721AA48}"/>
                </a:ext>
              </a:extLst>
            </p:cNvPr>
            <p:cNvSpPr txBox="1"/>
            <p:nvPr/>
          </p:nvSpPr>
          <p:spPr>
            <a:xfrm>
              <a:off x="6886386" y="2859504"/>
              <a:ext cx="3236976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结构清晰，架构完整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C41CEF9-94C9-4215-6E6C-341C33B7943C}"/>
              </a:ext>
            </a:extLst>
          </p:cNvPr>
          <p:cNvGrpSpPr/>
          <p:nvPr/>
        </p:nvGrpSpPr>
        <p:grpSpPr>
          <a:xfrm>
            <a:off x="6499669" y="3182778"/>
            <a:ext cx="3307461" cy="492443"/>
            <a:chOff x="6815901" y="2859504"/>
            <a:chExt cx="3307461" cy="492443"/>
          </a:xfrm>
        </p:grpSpPr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F7100859-EAE1-A13C-1C7E-A03ACB8D1F2D}"/>
                </a:ext>
              </a:extLst>
            </p:cNvPr>
            <p:cNvSpPr/>
            <p:nvPr/>
          </p:nvSpPr>
          <p:spPr>
            <a:xfrm>
              <a:off x="6815901" y="2889725"/>
              <a:ext cx="92006" cy="432000"/>
            </a:xfrm>
            <a:prstGeom prst="round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E4C12585-4B7F-BD4E-F789-E912417B63DD}"/>
                </a:ext>
              </a:extLst>
            </p:cNvPr>
            <p:cNvSpPr txBox="1"/>
            <p:nvPr/>
          </p:nvSpPr>
          <p:spPr>
            <a:xfrm>
              <a:off x="6886386" y="2859504"/>
              <a:ext cx="3236976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高拓展性，高兼容性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F539FB57-1953-CBD4-0321-E82D68B6C6DA}"/>
              </a:ext>
            </a:extLst>
          </p:cNvPr>
          <p:cNvGrpSpPr/>
          <p:nvPr/>
        </p:nvGrpSpPr>
        <p:grpSpPr>
          <a:xfrm>
            <a:off x="5928395" y="4079071"/>
            <a:ext cx="3307461" cy="492443"/>
            <a:chOff x="6815901" y="2859504"/>
            <a:chExt cx="3307461" cy="492443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8B581579-CF8A-A09C-3FC2-5383959E731F}"/>
                </a:ext>
              </a:extLst>
            </p:cNvPr>
            <p:cNvSpPr/>
            <p:nvPr/>
          </p:nvSpPr>
          <p:spPr>
            <a:xfrm>
              <a:off x="6815901" y="2889725"/>
              <a:ext cx="92006" cy="432000"/>
            </a:xfrm>
            <a:prstGeom prst="round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24DACF4D-132F-7682-B6DF-25A3AEF3BE63}"/>
                </a:ext>
              </a:extLst>
            </p:cNvPr>
            <p:cNvSpPr txBox="1"/>
            <p:nvPr/>
          </p:nvSpPr>
          <p:spPr>
            <a:xfrm>
              <a:off x="6886386" y="2859504"/>
              <a:ext cx="3236976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界面简洁，操作简单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solidFill>
                  <a:srgbClr val="FFFFFF"/>
                </a:solidFill>
              </a:rPr>
              <a:t>技术介绍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solidFill>
                  <a:srgbClr val="FFFFFF"/>
                </a:solidFill>
              </a:rPr>
              <a:t>Vue.js</a:t>
            </a:r>
          </a:p>
          <a:p>
            <a:pPr rtl="0"/>
            <a:r>
              <a:rPr lang="en-US" altLang="zh-CN" dirty="0">
                <a:solidFill>
                  <a:srgbClr val="FFFFFF"/>
                </a:solidFill>
              </a:rPr>
              <a:t>Node.js</a:t>
            </a:r>
          </a:p>
          <a:p>
            <a:pPr rtl="0"/>
            <a:r>
              <a:rPr lang="en-US" altLang="zh-CN" dirty="0">
                <a:solidFill>
                  <a:srgbClr val="FFFFFF"/>
                </a:solidFill>
              </a:rPr>
              <a:t>MongoDB</a:t>
            </a:r>
            <a:endParaRPr lang="zh-CN" altLang="en-US" dirty="0">
              <a:solidFill>
                <a:srgbClr val="FFFFFF"/>
              </a:solidFill>
            </a:endParaRPr>
          </a:p>
          <a:p>
            <a:pPr rt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95118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2.7|1.5|1.4|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2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2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2.2"/>
</p:tagLst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00_TF78504181_Win32" id="{1598ABF4-0FD6-445B-860C-89ACF0EABCA8}" vid="{E19FA4AC-A14B-41C0-979F-CDA37360553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{2CDA43E7-E775-4C50-A97B-FB70C9739AC9}tf78504181_win32</Template>
  <TotalTime>969</TotalTime>
  <Words>113</Words>
  <Application>Microsoft Office PowerPoint</Application>
  <PresentationFormat>宽屏</PresentationFormat>
  <Paragraphs>60</Paragraphs>
  <Slides>11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Microsoft YaHei UI</vt:lpstr>
      <vt:lpstr>Arial</vt:lpstr>
      <vt:lpstr>Avenir Next LT Pro</vt:lpstr>
      <vt:lpstr>ShapesVTI</vt:lpstr>
      <vt:lpstr>基于Vue.js和 Node.js对Paddlers的Web部署</vt:lpstr>
      <vt:lpstr>前言</vt:lpstr>
      <vt:lpstr>PowerPoint 演示文稿</vt:lpstr>
      <vt:lpstr>PowerPoint 演示文稿</vt:lpstr>
      <vt:lpstr>项目展示</vt:lpstr>
      <vt:lpstr>PowerPoint 演示文稿</vt:lpstr>
      <vt:lpstr>优势创新</vt:lpstr>
      <vt:lpstr>Simple</vt:lpstr>
      <vt:lpstr>技术介绍</vt:lpstr>
      <vt:lpstr>简介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基于Vue.js和 Node.js的Web部署</dc:title>
  <dc:creator>Shiina Kaze</dc:creator>
  <cp:lastModifiedBy>Shiina Kaze</cp:lastModifiedBy>
  <cp:revision>16</cp:revision>
  <dcterms:created xsi:type="dcterms:W3CDTF">2022-07-18T06:30:30Z</dcterms:created>
  <dcterms:modified xsi:type="dcterms:W3CDTF">2022-07-22T02:43:44Z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